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png" ContentType="image/png"/>
  <Override PartName="/ppt/media/image2.jpeg" ContentType="image/jpeg"/>
  <Override PartName="/ppt/media/image3.png" ContentType="image/png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2F95096-8706-4D60-8501-A3D70AF7B85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1968D68-82A8-4223-A1FA-307A7640BFA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030D877-CB7B-42BE-ABAD-0122A9172B9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9A3D278-C13E-4E4E-B944-BDEBB2C4A611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8EA5049-0687-498A-875C-B9B7F869FD0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DEFC487-84D2-41D6-8462-B317D241E70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DFEBE40-6EAA-4F91-B4E6-233CC93DEFD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4F14455-4045-4B64-8C93-08752C89B38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A8320CD-F10D-47B4-AA7E-ED2AA7BC048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2515ACC-277B-41C5-B7C3-6AED131FD85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959CB06-EB73-4B18-9945-050A2096C86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8D07235-2D3D-429D-8CCD-33E0966ABBB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85c2ff"/>
            </a:gs>
            <a:gs pos="100000">
              <a:srgbClr val="fffff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ctr">
              <a:lnSpc>
                <a:spcPct val="100000"/>
              </a:lnSpc>
              <a:buNone/>
              <a:defRPr b="0" lang="en-US" sz="1400" spc="-1" strike="noStrike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tr-TR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8F08F773-FE8F-4CD6-BA44-AEA371C6C644}" type="slidenum">
              <a:rPr b="0" lang="tr-TR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>
              <a:defRPr b="0" lang="en-US" sz="1400" spc="-1" strike="noStrike">
                <a:latin typeface="Times New Roman"/>
              </a:defRPr>
            </a:lvl1pPr>
          </a:lstStyle>
          <a:p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6"/>
          <p:cNvSpPr/>
          <p:nvPr/>
        </p:nvSpPr>
        <p:spPr>
          <a:xfrm>
            <a:off x="1827360" y="6210360"/>
            <a:ext cx="5957280" cy="63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en-US" sz="1200" spc="-1" strike="noStrike">
                <a:solidFill>
                  <a:srgbClr val="0070c0"/>
                </a:solidFill>
                <a:latin typeface="Calibri"/>
                <a:ea typeface="DejaVu Sans"/>
              </a:rPr>
              <a:t>4</a:t>
            </a:r>
            <a:r>
              <a:rPr b="1" lang="en-US" sz="1200" spc="-1" strike="noStrike" baseline="30000">
                <a:solidFill>
                  <a:srgbClr val="0070c0"/>
                </a:solidFill>
                <a:latin typeface="Calibri"/>
                <a:ea typeface="DejaVu Sans"/>
              </a:rPr>
              <a:t>th</a:t>
            </a:r>
            <a:r>
              <a:rPr b="1" lang="en-US" sz="1200" spc="-1" strike="noStrike">
                <a:solidFill>
                  <a:srgbClr val="0070c0"/>
                </a:solidFill>
                <a:latin typeface="Calibri"/>
                <a:ea typeface="DejaVu Sans"/>
              </a:rPr>
              <a:t> INTERNATIONAL NAVAL ARCHITECTURE AND MARITIME SYMPOSIUM</a:t>
            </a:r>
            <a:br>
              <a:rPr sz="1200"/>
            </a:br>
            <a:r>
              <a:rPr b="0" lang="en-US" sz="1200" spc="-1" strike="noStrike">
                <a:solidFill>
                  <a:srgbClr val="0070c0"/>
                </a:solidFill>
                <a:latin typeface="Calibri"/>
                <a:ea typeface="DejaVu Sans"/>
              </a:rPr>
              <a:t>Yildiz Technical University, Besiktas, Istanbul, October 11-13 , 2023</a:t>
            </a:r>
            <a:endParaRPr b="0" lang="en-US" sz="1200" spc="-1" strike="noStrike">
              <a:latin typeface="Arial"/>
            </a:endParaRPr>
          </a:p>
        </p:txBody>
      </p:sp>
      <p:pic>
        <p:nvPicPr>
          <p:cNvPr id="40" name="Picture 4" descr="C:\Documents and Settings\Pencere\Belgelerim\Downloads\YTU_GIDF_logo (1).png"/>
          <p:cNvPicPr/>
          <p:nvPr/>
        </p:nvPicPr>
        <p:blipFill>
          <a:blip r:embed="rId1"/>
          <a:stretch/>
        </p:blipFill>
        <p:spPr>
          <a:xfrm>
            <a:off x="1178280" y="6051600"/>
            <a:ext cx="737640" cy="737640"/>
          </a:xfrm>
          <a:prstGeom prst="rect">
            <a:avLst/>
          </a:prstGeom>
          <a:ln w="9525">
            <a:noFill/>
          </a:ln>
        </p:spPr>
      </p:pic>
      <p:pic>
        <p:nvPicPr>
          <p:cNvPr id="41" name="Picture 9" descr="http://www.yildiz.edu.tr/images/images/Yildiz_Logo_Ing.jpg"/>
          <p:cNvPicPr/>
          <p:nvPr/>
        </p:nvPicPr>
        <p:blipFill>
          <a:blip r:embed="rId2"/>
          <a:stretch/>
        </p:blipFill>
        <p:spPr>
          <a:xfrm>
            <a:off x="372960" y="6093000"/>
            <a:ext cx="615240" cy="616680"/>
          </a:xfrm>
          <a:prstGeom prst="rect">
            <a:avLst/>
          </a:prstGeom>
          <a:ln w="9525">
            <a:noFill/>
          </a:ln>
        </p:spPr>
      </p:pic>
      <p:sp>
        <p:nvSpPr>
          <p:cNvPr id="42" name="Straight Connector 9"/>
          <p:cNvSpPr/>
          <p:nvPr/>
        </p:nvSpPr>
        <p:spPr>
          <a:xfrm>
            <a:off x="395280" y="6010200"/>
            <a:ext cx="8065080" cy="360"/>
          </a:xfrm>
          <a:prstGeom prst="line">
            <a:avLst/>
          </a:prstGeom>
          <a:ln w="0">
            <a:solidFill>
              <a:srgbClr val="d0dc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3" name="Picture 2" descr="A picture containing sunburst chart&#10;&#10;Description automatically generated"/>
          <p:cNvPicPr/>
          <p:nvPr/>
        </p:nvPicPr>
        <p:blipFill>
          <a:blip r:embed="rId3"/>
          <a:stretch/>
        </p:blipFill>
        <p:spPr>
          <a:xfrm>
            <a:off x="7580520" y="6073200"/>
            <a:ext cx="697320" cy="694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INT-NAM_YTU_Template (1)</Template>
  <TotalTime>6</TotalTime>
  <Application>LibreOffice/7.3.7.2$Linux_X86_64 LibreOffice_project/30$Build-2</Application>
  <AppVersion>15.0000</AppVersion>
  <Words>21</Words>
  <Paragraphs>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2017-07-02T20:39:22Z</dcterms:created>
  <dc:creator>misafir_GIDF</dc:creator>
  <dc:description>updated on 26.09.2023</dc:description>
  <dc:language>en-US</dc:language>
  <cp:lastModifiedBy/>
  <dcterms:modified xsi:type="dcterms:W3CDTF">2023-09-26T00:19:47Z</dcterms:modified>
  <cp:revision>6</cp:revision>
  <dc:subject>INT-NAM 2023</dc:subject>
  <dc:title>PowerPoint Presentation Template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  <property fmtid="{D5CDD505-2E9C-101B-9397-08002B2CF9AE}" pid="3" name="Slides">
    <vt:i4>1</vt:i4>
  </property>
</Properties>
</file>